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73" r:id="rId4"/>
    <p:sldId id="277" r:id="rId5"/>
    <p:sldId id="274" r:id="rId6"/>
    <p:sldId id="275" r:id="rId7"/>
    <p:sldId id="276" r:id="rId8"/>
    <p:sldId id="285" r:id="rId9"/>
    <p:sldId id="278" r:id="rId10"/>
    <p:sldId id="280" r:id="rId11"/>
    <p:sldId id="281" r:id="rId12"/>
    <p:sldId id="282" r:id="rId13"/>
    <p:sldId id="283" r:id="rId14"/>
    <p:sldId id="286" r:id="rId15"/>
    <p:sldId id="284" r:id="rId16"/>
    <p:sldId id="279" r:id="rId17"/>
    <p:sldId id="287" r:id="rId18"/>
    <p:sldId id="288" r:id="rId19"/>
    <p:sldId id="291" r:id="rId20"/>
    <p:sldId id="289" r:id="rId21"/>
    <p:sldId id="290" r:id="rId22"/>
    <p:sldId id="292" r:id="rId23"/>
    <p:sldId id="293" r:id="rId24"/>
    <p:sldId id="294" r:id="rId25"/>
    <p:sldId id="295" r:id="rId26"/>
    <p:sldId id="296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3" autoAdjust="0"/>
    <p:restoredTop sz="94660"/>
  </p:normalViewPr>
  <p:slideViewPr>
    <p:cSldViewPr snapToGrid="0">
      <p:cViewPr varScale="1">
        <p:scale>
          <a:sx n="58" d="100"/>
          <a:sy n="58" d="100"/>
        </p:scale>
        <p:origin x="8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9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65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3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0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23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58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22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85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6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813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6533A-A3BB-42E8-B2C3-89D44D961D74}" type="datetimeFigureOut">
              <a:rPr lang="ko-KR" altLang="en-US" smtClean="0"/>
              <a:t>2022-02-23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28EE0BE-15F8-446B-AA07-A050DE9C65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8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BF0792A-0F2B-4A2E-AB38-0A4F18A3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7DB18D-C2F1-4C8C-8808-9C01ECE6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935FA-3336-4941-9214-E250A572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1" y="644327"/>
            <a:ext cx="9299965" cy="4811366"/>
            <a:chOff x="7639235" y="600024"/>
            <a:chExt cx="3898557" cy="6878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D9E2ED-FF90-4200-A7EE-6D41D6526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6878929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4BEB8D-68AD-4314-8A2B-F8DC85A53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59547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830950-06EB-48D7-9F27-AB48CD98F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1408" y="1590734"/>
            <a:ext cx="7405874" cy="2520012"/>
          </a:xfrm>
          <a:solidFill>
            <a:schemeClr val="bg2"/>
          </a:solidFill>
        </p:spPr>
        <p:txBody>
          <a:bodyPr anchor="ctr"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tx2"/>
                </a:solidFill>
              </a:rPr>
              <a:t>OpenCV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6000" dirty="0">
                <a:solidFill>
                  <a:schemeClr val="tx2"/>
                </a:solidFill>
              </a:rPr>
              <a:t>python</a:t>
            </a:r>
            <a:br>
              <a:rPr lang="en-US" altLang="ko-KR" sz="6000" dirty="0">
                <a:solidFill>
                  <a:schemeClr val="tx2"/>
                </a:solidFill>
              </a:rPr>
            </a:br>
            <a:r>
              <a:rPr lang="en-US" altLang="ko-KR" sz="3600" dirty="0">
                <a:solidFill>
                  <a:schemeClr val="tx2"/>
                </a:solidFill>
              </a:rPr>
              <a:t>2022.02.25</a:t>
            </a:r>
            <a:endParaRPr lang="ko-KR" altLang="en-US" sz="60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F797D1-251E-41FE-9FF8-AD487DEF2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1416139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A0CE28-0E59-4F4D-9855-8A8DCE9A8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1407" y="4285341"/>
            <a:ext cx="74058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CC23F7-9F20-4C4B-8608-BD4DE9728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5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5A7ABD-6802-452F-942B-1C282746D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04" y="643467"/>
            <a:ext cx="4346590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75C28BD0-9DC6-4745-8BAF-E8F056015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00" y="643467"/>
            <a:ext cx="4442372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0951EFA4-36D9-4DDA-9784-20DF53B1D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64" y="3671316"/>
            <a:ext cx="4331270" cy="2545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DCF4F-B08F-4380-8E77-CDB0219B9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639" y="3661064"/>
            <a:ext cx="3854293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7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62A54F-5FF9-4BDE-950C-65371F9DD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1028139"/>
            <a:ext cx="5426764" cy="1492359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B55E968-12C2-4091-B28B-A02D1646D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70958"/>
            <a:ext cx="5426764" cy="880836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B5769EB-E423-487E-A81B-18A3D0C79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4" y="1021515"/>
            <a:ext cx="5426764" cy="46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6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11F19CA-646E-42B8-BA5A-04DD323A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71341"/>
            <a:ext cx="5159675" cy="3178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8CD6C3D-D999-451C-873C-8FD820D41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790238"/>
            <a:ext cx="5159676" cy="2540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879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가장, 사람들이(가) 표시된 사진&#10;&#10;자동 생성된 설명">
            <a:extLst>
              <a:ext uri="{FF2B5EF4-FFF2-40B4-BE49-F238E27FC236}">
                <a16:creationId xmlns:a16="http://schemas.microsoft.com/office/drawing/2014/main" id="{A091D97E-2E1C-485C-B1F1-0B033F9A5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338631"/>
            <a:ext cx="5159675" cy="3444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고양이, 벽, 실내, 포유류이(가) 표시된 사진&#10;&#10;자동 생성된 설명">
            <a:extLst>
              <a:ext uri="{FF2B5EF4-FFF2-40B4-BE49-F238E27FC236}">
                <a16:creationId xmlns:a16="http://schemas.microsoft.com/office/drawing/2014/main" id="{AA27181A-4421-4465-946E-68AB9364F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8" y="1551466"/>
            <a:ext cx="5159676" cy="3018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56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2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ORB </a:t>
            </a:r>
            <a:r>
              <a:rPr lang="ko-KR" altLang="en-US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22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DE5115-89C8-4B9C-B0E8-78A15C20C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402E2-72CC-4683-9B83-11265402E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E613C6-8259-4956-B51D-89AE452077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437"/>
          <a:stretch/>
        </p:blipFill>
        <p:spPr>
          <a:xfrm>
            <a:off x="2269237" y="1247835"/>
            <a:ext cx="7653528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57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9F75044-F3D1-4D4E-9EFD-54A78C953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09" y="951654"/>
            <a:ext cx="5159675" cy="4218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7A28395-41AB-48E9-B9D1-67F9F2E96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2544704"/>
            <a:ext cx="5159676" cy="1031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8165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1758522" y="3105834"/>
            <a:ext cx="8674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3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K-means clustering, K-nearest neighbor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3550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ABB757-0B24-445B-8D26-022CBFE39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96801"/>
            <a:ext cx="5159675" cy="4127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85814B-6214-4A14-B208-FD7589804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074197"/>
            <a:ext cx="5159676" cy="3972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76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철물이(가) 표시된 사진&#10;&#10;자동 생성된 설명">
            <a:extLst>
              <a:ext uri="{FF2B5EF4-FFF2-40B4-BE49-F238E27FC236}">
                <a16:creationId xmlns:a16="http://schemas.microsoft.com/office/drawing/2014/main" id="{B6820AE1-6225-4063-814A-96D9D3F7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4" y="321734"/>
            <a:ext cx="3993360" cy="29051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587AD0-85DE-4C53-A038-AF2C83AA1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712" y="321734"/>
            <a:ext cx="3785238" cy="29051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8A4EEE-466C-431B-9128-B4513C598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36" y="3631096"/>
            <a:ext cx="3874470" cy="27605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922C81-7E56-4A65-98BB-DE71FCF36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46" y="3631096"/>
            <a:ext cx="366851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9C0C3-3E7F-4E44-91CC-3B839B7A0270}"/>
              </a:ext>
            </a:extLst>
          </p:cNvPr>
          <p:cNvSpPr txBox="1"/>
          <p:nvPr/>
        </p:nvSpPr>
        <p:spPr>
          <a:xfrm>
            <a:off x="1451579" y="1040302"/>
            <a:ext cx="9603275" cy="1020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Index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474FB0-9E32-4021-9F8F-CF827183B365}"/>
              </a:ext>
            </a:extLst>
          </p:cNvPr>
          <p:cNvSpPr txBox="1"/>
          <p:nvPr/>
        </p:nvSpPr>
        <p:spPr>
          <a:xfrm>
            <a:off x="1451580" y="2355536"/>
            <a:ext cx="9436404" cy="3215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1.     Harr cascade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2.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ORB 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알고리즘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lang="en-US" altLang="ko-KR" dirty="0">
              <a:solidFill>
                <a:prstClr val="white"/>
              </a:solidFill>
              <a:latin typeface="Gill Sans MT" panose="020B0502020104020203"/>
              <a:ea typeface="맑은 고딕" panose="020B0503020000020004" pitchFamily="50" charset="-127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3.     K-means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clustering , K-nearest neighbor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4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   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Optical</a:t>
            </a:r>
            <a:r>
              <a:rPr lang="ko-KR" altLang="en-US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white"/>
                </a:solidFill>
                <a:latin typeface="Gill Sans MT" panose="020B0502020104020203"/>
                <a:ea typeface="맑은 고딕" panose="020B0503020000020004" pitchFamily="50" charset="-127"/>
              </a:rPr>
              <a:t>Algorithm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53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877ECD-8503-4578-A95B-2E4AA5192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73" y="643467"/>
            <a:ext cx="6541254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8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8801208-495C-43ED-9C68-379DC70B5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4" y="1326110"/>
            <a:ext cx="5001304" cy="380980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A33583-8841-43FA-9326-9DD37A58B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26125"/>
            <a:ext cx="5418776" cy="8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8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7867D8-904D-431A-9E0A-9FD8C967A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2" y="1977062"/>
            <a:ext cx="6629975" cy="21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1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22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1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42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85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0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Gaussian</a:t>
            </a: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Blur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363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13DBC5-1F76-483F-8E26-01D7CFFD5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8" y="2119828"/>
            <a:ext cx="5159675" cy="2270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4F1ACE-A76C-4A08-AD0E-FE3B874FD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2380098"/>
            <a:ext cx="5159676" cy="1749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475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D91FF7-5C3E-46F6-A9C8-F10053812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6" y="1493421"/>
            <a:ext cx="5159675" cy="3134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C3D12B-2B07-4715-ACB3-F271FBC1D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857" y="1850227"/>
            <a:ext cx="5159676" cy="2420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40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93C746-E5DF-4844-9E10-66FCC11CD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62" y="1923396"/>
            <a:ext cx="6050409" cy="21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5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실내, 오렌지, 여러개, 포함하는이(가) 표시된 사진&#10;&#10;자동 생성된 설명">
            <a:extLst>
              <a:ext uri="{FF2B5EF4-FFF2-40B4-BE49-F238E27FC236}">
                <a16:creationId xmlns:a16="http://schemas.microsoft.com/office/drawing/2014/main" id="{CC0E874C-8CF9-4C42-8ABA-C5CBCB8F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75" y="643467"/>
            <a:ext cx="6630250" cy="48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3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8A3D4-A32C-4B66-8BFB-6D3369D700B6}"/>
              </a:ext>
            </a:extLst>
          </p:cNvPr>
          <p:cNvSpPr txBox="1"/>
          <p:nvPr/>
        </p:nvSpPr>
        <p:spPr>
          <a:xfrm>
            <a:off x="2793145" y="2956815"/>
            <a:ext cx="660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/>
                </a:solidFill>
                <a:latin typeface="Gill Sans MT" panose="020B0502020104020203"/>
                <a:ea typeface="맑은 고딕" panose="020B0503020000020004" pitchFamily="50" charset="-127"/>
              </a:rPr>
              <a:t>1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맑은 고딕" panose="020B0503020000020004" pitchFamily="50" charset="-127"/>
                <a:cs typeface="+mn-cs"/>
              </a:rPr>
              <a:t>. Harr cascade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502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A79C58E-4536-49E4-B795-B077EC2BA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098" y="1318315"/>
            <a:ext cx="3517119" cy="421522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낱말맞추기게임이(가) 표시된 사진&#10;&#10;자동 생성된 설명">
            <a:extLst>
              <a:ext uri="{FF2B5EF4-FFF2-40B4-BE49-F238E27FC236}">
                <a16:creationId xmlns:a16="http://schemas.microsoft.com/office/drawing/2014/main" id="{F74B8F9A-470F-4497-9E84-EB92C4E79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2266037"/>
            <a:ext cx="3537345" cy="23197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9F557A1-37B3-40F2-BCF4-AE2351A0E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9" y="1745409"/>
            <a:ext cx="3517120" cy="28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08273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43</Words>
  <Application>Microsoft Office PowerPoint</Application>
  <PresentationFormat>와이드스크린</PresentationFormat>
  <Paragraphs>13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Arial</vt:lpstr>
      <vt:lpstr>Gill Sans MT</vt:lpstr>
      <vt:lpstr>갤러리</vt:lpstr>
      <vt:lpstr>OpenCV python 2022.02.25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python 2022.02.25</dc:title>
  <dc:creator>김민혁</dc:creator>
  <cp:lastModifiedBy>김민혁</cp:lastModifiedBy>
  <cp:revision>3</cp:revision>
  <dcterms:created xsi:type="dcterms:W3CDTF">2022-02-22T23:26:53Z</dcterms:created>
  <dcterms:modified xsi:type="dcterms:W3CDTF">2022-02-23T07:58:42Z</dcterms:modified>
</cp:coreProperties>
</file>